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9749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7367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4257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733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1946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50013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090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9622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284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1053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490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2A396-10F7-428B-84E6-112718302F00}" type="datetimeFigureOut">
              <a:rPr lang="hu-HU" smtClean="0"/>
              <a:t>2023. 04. 26.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B573C-2B03-42F9-ADB4-96A57A94CF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6036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 smtClean="0">
                <a:solidFill>
                  <a:schemeClr val="bg1"/>
                </a:solidFill>
              </a:rPr>
              <a:t>Game2Racker</a:t>
            </a:r>
            <a:endParaRPr lang="hu-HU" b="1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b="1" dirty="0" err="1" smtClean="0">
                <a:solidFill>
                  <a:schemeClr val="bg1"/>
                </a:solidFill>
              </a:rPr>
              <a:t>Czibulya</a:t>
            </a:r>
            <a:r>
              <a:rPr lang="hu-HU" b="1" dirty="0" smtClean="0">
                <a:solidFill>
                  <a:schemeClr val="bg1"/>
                </a:solidFill>
              </a:rPr>
              <a:t> Márk, Kovács Máté, </a:t>
            </a:r>
            <a:r>
              <a:rPr lang="hu-HU" b="1" dirty="0" err="1" smtClean="0">
                <a:solidFill>
                  <a:schemeClr val="bg1"/>
                </a:solidFill>
              </a:rPr>
              <a:t>Szklenár</a:t>
            </a:r>
            <a:r>
              <a:rPr lang="hu-HU" b="1" dirty="0" smtClean="0">
                <a:solidFill>
                  <a:schemeClr val="bg1"/>
                </a:solidFill>
              </a:rPr>
              <a:t> </a:t>
            </a:r>
            <a:r>
              <a:rPr lang="hu-HU" b="1" dirty="0" err="1" smtClean="0">
                <a:solidFill>
                  <a:schemeClr val="bg1"/>
                </a:solidFill>
              </a:rPr>
              <a:t>Andos</a:t>
            </a:r>
            <a:r>
              <a:rPr lang="hu-HU" b="1" dirty="0" smtClean="0">
                <a:solidFill>
                  <a:schemeClr val="bg1"/>
                </a:solidFill>
              </a:rPr>
              <a:t> Milán</a:t>
            </a:r>
            <a:endParaRPr lang="hu-H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4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Főoldal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365124"/>
            <a:ext cx="7930342" cy="5951887"/>
          </a:xfrm>
        </p:spPr>
      </p:pic>
      <p:sp>
        <p:nvSpPr>
          <p:cNvPr id="5" name="Szövegdoboz 4"/>
          <p:cNvSpPr txBox="1"/>
          <p:nvPr/>
        </p:nvSpPr>
        <p:spPr>
          <a:xfrm>
            <a:off x="640080" y="1853738"/>
            <a:ext cx="25436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Keresőmező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Legújabb játékok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Legnépszerűbb játékok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Lábléc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3731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Regisztráció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4843" y="1495656"/>
            <a:ext cx="8517775" cy="4351338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515389" y="1778924"/>
            <a:ext cx="24190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Név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Email cím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Jelszó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Jelszó ismétlés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Regisztráció gomb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5070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Bejelentkezés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5604" y="1759123"/>
            <a:ext cx="8796253" cy="4351338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714895" y="3011462"/>
            <a:ext cx="2277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Email cím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Jelszó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Bejelentkezés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0613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Játékoldal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4516" y="1690688"/>
            <a:ext cx="9066722" cy="4589232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382386" y="2892829"/>
            <a:ext cx="24273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Megjelenési dátum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Játékmódok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Fejlesztők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Platformok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Listára való felvétel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Leírás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Értékelés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9164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66120" cy="1325563"/>
          </a:xfrm>
        </p:spPr>
        <p:txBody>
          <a:bodyPr/>
          <a:lstStyle/>
          <a:p>
            <a:r>
              <a:rPr lang="hu-HU" dirty="0" smtClean="0"/>
              <a:t>Hozzászólás szekció</a:t>
            </a:r>
            <a:endParaRPr lang="hu-HU" dirty="0"/>
          </a:p>
        </p:txBody>
      </p:sp>
      <p:pic>
        <p:nvPicPr>
          <p:cNvPr id="7" name="Tartalom helye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6965" y="1532745"/>
            <a:ext cx="6106943" cy="4726737"/>
          </a:xfrm>
          <a:prstGeom prst="rect">
            <a:avLst/>
          </a:prstGeom>
        </p:spPr>
      </p:pic>
      <p:sp>
        <p:nvSpPr>
          <p:cNvPr id="9" name="Szövegdoboz 8"/>
          <p:cNvSpPr txBox="1"/>
          <p:nvPr/>
        </p:nvSpPr>
        <p:spPr>
          <a:xfrm>
            <a:off x="1878676" y="2892830"/>
            <a:ext cx="2635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Hozzászólás írása</a:t>
            </a:r>
          </a:p>
          <a:p>
            <a:r>
              <a:rPr lang="hu-HU" dirty="0" smtClean="0"/>
              <a:t>Hozzászólás értékelése</a:t>
            </a:r>
          </a:p>
          <a:p>
            <a:r>
              <a:rPr lang="hu-HU" dirty="0" smtClean="0"/>
              <a:t>Saját hozzászólás törlése</a:t>
            </a:r>
          </a:p>
        </p:txBody>
      </p:sp>
    </p:spTree>
    <p:extLst>
      <p:ext uri="{BB962C8B-B14F-4D97-AF65-F5344CB8AC3E}">
        <p14:creationId xmlns:p14="http://schemas.microsoft.com/office/powerpoint/2010/main" val="315608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ÁSZF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629" y="498129"/>
            <a:ext cx="7993918" cy="5221028"/>
          </a:xfrm>
        </p:spPr>
      </p:pic>
      <p:sp>
        <p:nvSpPr>
          <p:cNvPr id="5" name="Szövegdoboz 4"/>
          <p:cNvSpPr txBox="1"/>
          <p:nvPr/>
        </p:nvSpPr>
        <p:spPr>
          <a:xfrm>
            <a:off x="838200" y="2585257"/>
            <a:ext cx="2310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mtClean="0"/>
              <a:t>Általános Szerződési Feltételek angol nyelven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520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Profil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813" y="171392"/>
            <a:ext cx="9412187" cy="4351338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390698" y="2726574"/>
            <a:ext cx="21114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Pontszám</a:t>
            </a:r>
          </a:p>
          <a:p>
            <a:r>
              <a:rPr lang="hu-HU" dirty="0" err="1" smtClean="0"/>
              <a:t>Steam</a:t>
            </a:r>
            <a:r>
              <a:rPr lang="hu-HU" dirty="0" smtClean="0"/>
              <a:t> fiók	</a:t>
            </a:r>
          </a:p>
          <a:p>
            <a:r>
              <a:rPr lang="hu-HU" dirty="0" smtClean="0"/>
              <a:t>Listák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4347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hu-HU" sz="4800" b="1" dirty="0" smtClean="0"/>
          </a:p>
          <a:p>
            <a:pPr marL="0" indent="0" algn="ctr">
              <a:buNone/>
            </a:pPr>
            <a:endParaRPr lang="hu-HU" sz="4800" b="1"/>
          </a:p>
          <a:p>
            <a:pPr marL="0" indent="0" algn="ctr">
              <a:buNone/>
            </a:pPr>
            <a:r>
              <a:rPr lang="hu-HU" sz="4800" b="1" smtClean="0"/>
              <a:t>Köszönjük </a:t>
            </a:r>
            <a:r>
              <a:rPr lang="hu-HU" sz="4800" b="1" dirty="0" smtClean="0"/>
              <a:t>a figyelmet!</a:t>
            </a:r>
            <a:endParaRPr lang="hu-HU" sz="4800" b="1" dirty="0"/>
          </a:p>
        </p:txBody>
      </p:sp>
    </p:spTree>
    <p:extLst>
      <p:ext uri="{BB962C8B-B14F-4D97-AF65-F5344CB8AC3E}">
        <p14:creationId xmlns:p14="http://schemas.microsoft.com/office/powerpoint/2010/main" val="399765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65</Words>
  <Application>Microsoft Office PowerPoint</Application>
  <PresentationFormat>Szélesvásznú</PresentationFormat>
  <Paragraphs>38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Game2Racker</vt:lpstr>
      <vt:lpstr>Főoldal</vt:lpstr>
      <vt:lpstr>Regisztráció</vt:lpstr>
      <vt:lpstr>Bejelentkezés</vt:lpstr>
      <vt:lpstr>Játékoldal</vt:lpstr>
      <vt:lpstr>Hozzászólás szekció</vt:lpstr>
      <vt:lpstr>ÁSZF</vt:lpstr>
      <vt:lpstr>Profil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Game2Racker</dc:title>
  <dc:creator>Kovács Máté</dc:creator>
  <cp:lastModifiedBy>Kovács Máté</cp:lastModifiedBy>
  <cp:revision>7</cp:revision>
  <dcterms:created xsi:type="dcterms:W3CDTF">2023-04-26T07:26:39Z</dcterms:created>
  <dcterms:modified xsi:type="dcterms:W3CDTF">2023-04-26T08:21:05Z</dcterms:modified>
</cp:coreProperties>
</file>

<file path=docProps/thumbnail.jpeg>
</file>